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30c66221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30c66221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30c6622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30c6622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30c6622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30c6622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30c6622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30c6622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30c6622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30c6622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30c66221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30c66221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30c66221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30c66221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30c6622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30c6622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30c66221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30c66221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30c66221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30c66221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30c6622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30c6622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30c66221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30c6622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30c66221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30c66221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30c66221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30c66221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30c66221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30c66221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30c66221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30c66221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30c66221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30c66221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30c66221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30c66221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30c66221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30c66221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30c66221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30c66221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30c66221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30c66221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30c6622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30c6622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30c66221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30c66221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30c66221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30c66221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30c66221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30c66221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30c66221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30c66221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30c66221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30c66221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30c66221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30c66221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30c66221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30c66221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30c66221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30c66221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30c66221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30c66221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30c66221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30c66221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30c6622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30c6622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30c66221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30c66221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30c66221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30c66221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30c66221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30c66221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30c66221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30c66221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30c66221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830c66221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30c66221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30c66221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30c66221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30c66221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30c66221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30c66221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30c66221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30c66221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30c66221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30c66221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30c6622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30c6622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30c66221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830c66221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30c6622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30c6622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30c6622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30c6622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30c6622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30c6622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30c66221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30c6622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cikit-learn.org/stable/auto_examples/classification/plot_classifier_comparison.html" TargetMode="External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hyperlink" Target="https://youtu.be/_l1_OnsXxkc?t=60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975"/>
            <a:ext cx="8716726" cy="40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16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8385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2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99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84870" l="0" r="25600" t="0"/>
          <a:stretch/>
        </p:blipFill>
        <p:spPr>
          <a:xfrm>
            <a:off x="152400" y="152400"/>
            <a:ext cx="5884101" cy="7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55946" l="41871" r="1223" t="16042"/>
          <a:stretch/>
        </p:blipFill>
        <p:spPr>
          <a:xfrm>
            <a:off x="4339925" y="750525"/>
            <a:ext cx="4500549" cy="135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 rotWithShape="1">
          <a:blip r:embed="rId3">
            <a:alphaModFix/>
          </a:blip>
          <a:srcRect b="31011" l="11272" r="56729" t="40977"/>
          <a:stretch/>
        </p:blipFill>
        <p:spPr>
          <a:xfrm>
            <a:off x="255450" y="1894050"/>
            <a:ext cx="2530650" cy="13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2580725" y="2526338"/>
            <a:ext cx="28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고성능 컴퓨팅 파워</a:t>
            </a:r>
            <a:endParaRPr sz="2400"/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 b="1996" l="24063" r="13499" t="71245"/>
          <a:stretch/>
        </p:blipFill>
        <p:spPr>
          <a:xfrm>
            <a:off x="3671350" y="3500875"/>
            <a:ext cx="4938125" cy="12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55001" l="0" r="0" t="0"/>
          <a:stretch/>
        </p:blipFill>
        <p:spPr>
          <a:xfrm>
            <a:off x="252600" y="533400"/>
            <a:ext cx="7184325" cy="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/>
          </a:blip>
          <a:srcRect b="0" l="0" r="0" t="57791"/>
          <a:stretch/>
        </p:blipFill>
        <p:spPr>
          <a:xfrm>
            <a:off x="328800" y="1210325"/>
            <a:ext cx="7184325" cy="6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 b="5865" l="0" r="0" t="72679"/>
          <a:stretch/>
        </p:blipFill>
        <p:spPr>
          <a:xfrm>
            <a:off x="381000" y="2035200"/>
            <a:ext cx="8324850" cy="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5">
            <a:alphaModFix/>
          </a:blip>
          <a:srcRect b="0" l="0" r="0" t="80728"/>
          <a:stretch/>
        </p:blipFill>
        <p:spPr>
          <a:xfrm>
            <a:off x="518325" y="2904950"/>
            <a:ext cx="7718725" cy="7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5725"/>
            <a:ext cx="8839197" cy="177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9" cy="238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0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50" y="596149"/>
            <a:ext cx="7540850" cy="3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199" cy="17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0" y="363525"/>
            <a:ext cx="8519101" cy="41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" y="533650"/>
            <a:ext cx="7788450" cy="38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533400"/>
            <a:ext cx="7592776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0" cy="417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50" y="1436675"/>
            <a:ext cx="7694276" cy="21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8839201" cy="182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4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25" y="682200"/>
            <a:ext cx="7290574" cy="3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5" y="521723"/>
            <a:ext cx="7462474" cy="40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50" y="266250"/>
            <a:ext cx="4004400" cy="4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75" y="529125"/>
            <a:ext cx="7758599" cy="41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0" y="488650"/>
            <a:ext cx="8126675" cy="41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/>
        </p:nvSpPr>
        <p:spPr>
          <a:xfrm>
            <a:off x="228600" y="15872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https://scikit-learn.org/stable/auto_examples/classification/plot_classifier_comparison.html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800" y="1481750"/>
            <a:ext cx="5839202" cy="194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/>
          <p:nvPr/>
        </p:nvSpPr>
        <p:spPr>
          <a:xfrm>
            <a:off x="763650" y="786388"/>
            <a:ext cx="3442200" cy="801600"/>
          </a:xfrm>
          <a:prstGeom prst="wedgeRoundRectCallout">
            <a:avLst>
              <a:gd fmla="val 15115" name="adj1"/>
              <a:gd fmla="val 60068" name="adj2"/>
              <a:gd fmla="val 0" name="adj3"/>
            </a:avLst>
          </a:prstGeom>
          <a:solidFill>
            <a:srgbClr val="FFFFFF">
              <a:alpha val="87060"/>
            </a:srgbClr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0000"/>
                </a:solidFill>
              </a:rPr>
              <a:t>참고 : scikit-learn 에서 제공하는 다양한 classifier 들</a:t>
            </a:r>
            <a:endParaRPr sz="1200">
              <a:solidFill>
                <a:srgbClr val="66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0" cy="192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50" y="477002"/>
            <a:ext cx="7489399" cy="40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0" y="2924125"/>
            <a:ext cx="2880425" cy="20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50" y="1146427"/>
            <a:ext cx="7431951" cy="34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025" y="838624"/>
            <a:ext cx="7805301" cy="3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5" y="577550"/>
            <a:ext cx="8276176" cy="38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199" cy="43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50" y="200775"/>
            <a:ext cx="3794434" cy="28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2" cy="180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199" cy="215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4" y="495549"/>
            <a:ext cx="7948525" cy="38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00" y="207725"/>
            <a:ext cx="8227124" cy="460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25" y="502700"/>
            <a:ext cx="8805924" cy="40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5" y="748700"/>
            <a:ext cx="8041150" cy="36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50" y="263950"/>
            <a:ext cx="8068775" cy="44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50" y="578199"/>
            <a:ext cx="6866174" cy="3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300"/>
            <a:ext cx="7518324" cy="41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2" cy="397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0" cy="4475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2"/>
          <p:cNvSpPr txBox="1"/>
          <p:nvPr/>
        </p:nvSpPr>
        <p:spPr>
          <a:xfrm>
            <a:off x="381000" y="4542025"/>
            <a:ext cx="41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https://youtu.be/_l1_OnsXxkc?t=608</a:t>
            </a:r>
            <a:r>
              <a:rPr lang="ko"/>
              <a:t>  시연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89314" l="0" r="0" t="0"/>
          <a:stretch/>
        </p:blipFill>
        <p:spPr>
          <a:xfrm>
            <a:off x="385075" y="278075"/>
            <a:ext cx="8483049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43400" l="0" r="0" t="13590"/>
          <a:stretch/>
        </p:blipFill>
        <p:spPr>
          <a:xfrm>
            <a:off x="385075" y="875525"/>
            <a:ext cx="8483049" cy="19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1486" l="32093" r="39848" t="51613"/>
          <a:stretch/>
        </p:blipFill>
        <p:spPr>
          <a:xfrm>
            <a:off x="3107575" y="2620400"/>
            <a:ext cx="2380199" cy="2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9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905999"/>
            <a:ext cx="6790274" cy="3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269575" cy="46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